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10"/>
  </p:notesMasterIdLst>
  <p:handoutMasterIdLst>
    <p:handoutMasterId r:id="rId11"/>
  </p:handoutMasterIdLst>
  <p:sldIdLst>
    <p:sldId id="269" r:id="rId3"/>
    <p:sldId id="268" r:id="rId4"/>
    <p:sldId id="281" r:id="rId5"/>
    <p:sldId id="282" r:id="rId6"/>
    <p:sldId id="283" r:id="rId7"/>
    <p:sldId id="284" r:id="rId8"/>
    <p:sldId id="270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67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pos="3839">
          <p15:clr>
            <a:srgbClr val="A4A3A4"/>
          </p15:clr>
        </p15:guide>
        <p15:guide id="5" pos="815">
          <p15:clr>
            <a:srgbClr val="A4A3A4"/>
          </p15:clr>
        </p15:guide>
        <p15:guide id="6" pos="68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>
      <p:cViewPr varScale="1">
        <p:scale>
          <a:sx n="61" d="100"/>
          <a:sy n="61" d="100"/>
        </p:scale>
        <p:origin x="108" y="366"/>
      </p:cViewPr>
      <p:guideLst>
        <p:guide orient="horz" pos="2160"/>
        <p:guide orient="horz" pos="367"/>
        <p:guide orient="horz" pos="3888"/>
        <p:guide pos="3839"/>
        <p:guide pos="815"/>
        <p:guide pos="68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-277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0844-C266-46EC-A036-E1634F64C44A}" type="datetimeFigureOut">
              <a:rPr lang="es-ES"/>
              <a:t>25/01/2017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88AA-226D-4237-A99F-5C4B97F43BA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8BCD-7B2F-4BCE-87AF-5D67EFFE4D17}" type="datetimeFigureOut">
              <a:rPr lang="es-ES"/>
              <a:t>25/01/2017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1353-EEA5-436B-AB14-1D84B195E669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0"/>
            <a:ext cx="12188823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ound Single Corner Rectangle 7"/>
          <p:cNvSpPr/>
          <p:nvPr/>
        </p:nvSpPr>
        <p:spPr bwMode="ltGray">
          <a:xfrm rot="10800000" flipH="1" flipV="1">
            <a:off x="6926759" y="228598"/>
            <a:ext cx="5035054" cy="5715002"/>
          </a:xfrm>
          <a:prstGeom prst="round1Rect">
            <a:avLst>
              <a:gd name="adj" fmla="val 58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3"/>
            <a:ext cx="6926756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1703718"/>
            <a:ext cx="5791200" cy="37338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5014" y="3429000"/>
            <a:ext cx="4572000" cy="1905000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7466013" y="3"/>
            <a:ext cx="47228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3151" y="234351"/>
            <a:ext cx="3773863" cy="46424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sz="44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lvl="0">
              <a:lnSpc>
                <a:spcPct val="80000"/>
              </a:lnSpc>
            </a:pPr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2936" y="5029200"/>
            <a:ext cx="3782586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917-CE56-4645-8050-1555FA0B180B}" type="datetimeFigureOut">
              <a:rPr lang="es-ES"/>
              <a:pPr/>
              <a:t>25/01/2017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DA2-3CE4-45BB-9F6F-628A0CFBDBF9}" type="slidenum">
              <a:rPr/>
              <a:pPr/>
              <a:t>‹Nº›</a:t>
            </a:fld>
            <a:endParaRPr/>
          </a:p>
        </p:txBody>
      </p:sp>
      <p:sp>
        <p:nvSpPr>
          <p:cNvPr id="21" name="Round Single Corner Rectangle 20"/>
          <p:cNvSpPr/>
          <p:nvPr/>
        </p:nvSpPr>
        <p:spPr bwMode="ltGray">
          <a:xfrm rot="10800000" flipV="1">
            <a:off x="227013" y="234351"/>
            <a:ext cx="7238999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57198" y="465283"/>
            <a:ext cx="6780215" cy="5249717"/>
          </a:xfrm>
          <a:prstGeom prst="round1Rect">
            <a:avLst>
              <a:gd name="adj" fmla="val 4287"/>
            </a:avLst>
          </a:prstGeo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215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371600">
              <a:defRPr/>
            </a:lvl6pPr>
            <a:lvl7pPr marL="1600200">
              <a:defRPr/>
            </a:lvl7pPr>
            <a:lvl8pPr marL="1828800">
              <a:defRPr baseline="0"/>
            </a:lvl8pPr>
            <a:lvl9pPr marL="2057400"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3" y="582613"/>
            <a:ext cx="8183562" cy="55895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05974" y="582613"/>
            <a:ext cx="1951037" cy="55895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3"/>
            <a:ext cx="51800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914400"/>
            <a:ext cx="4190999" cy="38862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799" y="4953000"/>
            <a:ext cx="4201213" cy="990599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80013" y="228600"/>
            <a:ext cx="6781800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8713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876"/>
            <a:ext cx="12188952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451144" y="0"/>
            <a:ext cx="4737681" cy="64770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V="1">
            <a:off x="219973" y="234351"/>
            <a:ext cx="7237410" cy="60140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6477000"/>
            <a:ext cx="121889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4191000"/>
          </a:xfrm>
        </p:spPr>
        <p:txBody>
          <a:bodyPr anchor="b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5029200"/>
            <a:ext cx="5638800" cy="9144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981200"/>
            <a:ext cx="4648201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1" y="1981200"/>
            <a:ext cx="4648203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 baseline="0"/>
            </a:lvl8pPr>
            <a:lvl9pPr marL="2057400">
              <a:defRPr sz="16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H="1" flipV="1">
            <a:off x="4722814" y="234351"/>
            <a:ext cx="7237538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4722811" cy="61722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97" y="234351"/>
            <a:ext cx="3773863" cy="4642450"/>
          </a:xfrm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983" y="5029199"/>
            <a:ext cx="3782586" cy="9144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139" y="465285"/>
            <a:ext cx="6786614" cy="524971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77000"/>
            <a:ext cx="119603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960352" y="6477000"/>
            <a:ext cx="228473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188825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>
          <a:xfrm>
            <a:off x="0" y="228600"/>
            <a:ext cx="11961877" cy="6248400"/>
          </a:xfrm>
          <a:prstGeom prst="round1Rect">
            <a:avLst>
              <a:gd name="adj" fmla="val 45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9601202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3811" y="6248400"/>
            <a:ext cx="1091459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s-ES"/>
              <a:pPr/>
              <a:t>25/01/2017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3" y="6248400"/>
            <a:ext cx="7467598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1" y="6248400"/>
            <a:ext cx="762003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33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es-ES" noProof="1" smtClean="0"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Cambria"/>
              </a:rPr>
              <a:t>Patio berriarekin amesten</a:t>
            </a:r>
            <a:endParaRPr lang="es-ES" sz="6000" b="0" i="0" noProof="1">
              <a:solidFill>
                <a:schemeClr val="bg1"/>
              </a:solidFill>
              <a:effectLst>
                <a:outerShdw blurRad="88900" algn="ctr">
                  <a:prstClr val="black">
                    <a:alpha val="35000"/>
                  </a:prstClr>
                </a:outerShdw>
              </a:effectLst>
              <a:latin typeface="Cambria"/>
              <a:ea typeface="+mj-ea"/>
              <a:cs typeface="+mj-cs"/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08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Sakramentinoetako</a:t>
            </a:r>
            <a:r>
              <a:rPr lang="en-US" sz="4400" dirty="0" smtClean="0"/>
              <a:t> </a:t>
            </a:r>
            <a:r>
              <a:rPr lang="en-US" sz="4400" dirty="0" err="1" smtClean="0"/>
              <a:t>bilakaera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85014" y="836712"/>
            <a:ext cx="4572000" cy="4497288"/>
          </a:xfrm>
        </p:spPr>
        <p:txBody>
          <a:bodyPr/>
          <a:lstStyle/>
          <a:p>
            <a:r>
              <a:rPr lang="en-US" dirty="0" smtClean="0"/>
              <a:t>2010 </a:t>
            </a:r>
            <a:r>
              <a:rPr lang="en-US" dirty="0" err="1" smtClean="0"/>
              <a:t>Erosketa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2011 </a:t>
            </a:r>
            <a:r>
              <a:rPr lang="en-US" dirty="0" err="1" smtClean="0"/>
              <a:t>Egurrezko</a:t>
            </a:r>
            <a:r>
              <a:rPr lang="en-US" dirty="0" smtClean="0"/>
              <a:t> </a:t>
            </a:r>
            <a:r>
              <a:rPr lang="en-US" dirty="0" err="1" smtClean="0"/>
              <a:t>etxea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2013 </a:t>
            </a:r>
            <a:r>
              <a:rPr lang="en-US" dirty="0" err="1" smtClean="0"/>
              <a:t>Kilometroak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2015 </a:t>
            </a:r>
            <a:r>
              <a:rPr lang="en-US" dirty="0" err="1" smtClean="0"/>
              <a:t>Inbertsio</a:t>
            </a:r>
            <a:r>
              <a:rPr lang="en-US" dirty="0" smtClean="0"/>
              <a:t> </a:t>
            </a:r>
            <a:r>
              <a:rPr lang="en-US" dirty="0" err="1" smtClean="0"/>
              <a:t>deialdiko</a:t>
            </a:r>
            <a:r>
              <a:rPr lang="en-US" dirty="0" smtClean="0"/>
              <a:t> </a:t>
            </a:r>
            <a:r>
              <a:rPr lang="en-US" dirty="0" err="1" smtClean="0"/>
              <a:t>ebazpena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2016-17 </a:t>
            </a:r>
            <a:r>
              <a:rPr lang="en-US" dirty="0" err="1" smtClean="0"/>
              <a:t>Obra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2017 </a:t>
            </a:r>
            <a:r>
              <a:rPr lang="en-US" dirty="0" err="1" smtClean="0"/>
              <a:t>iraila</a:t>
            </a:r>
            <a:r>
              <a:rPr lang="en-US" dirty="0" smtClean="0"/>
              <a:t> ETXE BERRIA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4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Obra</a:t>
            </a:r>
            <a:r>
              <a:rPr lang="en-US" sz="4400" dirty="0" smtClean="0"/>
              <a:t> eta </a:t>
            </a:r>
            <a:r>
              <a:rPr lang="en-US" sz="4400" dirty="0" err="1" smtClean="0"/>
              <a:t>pedagogi</a:t>
            </a:r>
            <a:r>
              <a:rPr lang="en-US" sz="4400" dirty="0" smtClean="0"/>
              <a:t> </a:t>
            </a:r>
            <a:r>
              <a:rPr lang="en-US" sz="4400" dirty="0" err="1" smtClean="0"/>
              <a:t>berria</a:t>
            </a:r>
            <a:r>
              <a:rPr lang="en-US" sz="4400" dirty="0" smtClean="0"/>
              <a:t> </a:t>
            </a:r>
            <a:r>
              <a:rPr lang="en-US" sz="4400" dirty="0" err="1" smtClean="0"/>
              <a:t>uztartu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85014" y="836712"/>
            <a:ext cx="4572000" cy="4497288"/>
          </a:xfrm>
        </p:spPr>
        <p:txBody>
          <a:bodyPr/>
          <a:lstStyle/>
          <a:p>
            <a:r>
              <a:rPr lang="en-US" sz="3200" dirty="0" err="1" smtClean="0"/>
              <a:t>Konfiantzaren</a:t>
            </a:r>
            <a:r>
              <a:rPr lang="en-US" sz="3200" dirty="0" smtClean="0"/>
              <a:t> </a:t>
            </a:r>
            <a:r>
              <a:rPr lang="en-US" sz="3200" dirty="0" err="1" smtClean="0"/>
              <a:t>pedagogia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Gelen</a:t>
            </a:r>
            <a:r>
              <a:rPr lang="en-US" sz="3200" dirty="0" smtClean="0"/>
              <a:t>/</a:t>
            </a:r>
            <a:r>
              <a:rPr lang="en-US" sz="3200" dirty="0" err="1" smtClean="0"/>
              <a:t>funtzionamenduaren</a:t>
            </a:r>
            <a:r>
              <a:rPr lang="en-US" sz="3200" dirty="0" smtClean="0"/>
              <a:t> </a:t>
            </a:r>
            <a:r>
              <a:rPr lang="en-US" sz="3200" dirty="0" err="1" smtClean="0"/>
              <a:t>antolaketa</a:t>
            </a:r>
            <a:r>
              <a:rPr lang="en-US" sz="3200" dirty="0" smtClean="0"/>
              <a:t> </a:t>
            </a:r>
            <a:r>
              <a:rPr lang="en-US" sz="3200" dirty="0" err="1" smtClean="0"/>
              <a:t>berria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Jangela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Kanpo</a:t>
            </a:r>
            <a:r>
              <a:rPr lang="en-US" sz="3200" dirty="0" smtClean="0"/>
              <a:t> </a:t>
            </a:r>
            <a:r>
              <a:rPr lang="en-US" sz="3200" dirty="0" err="1" smtClean="0"/>
              <a:t>espazioa</a:t>
            </a:r>
            <a:endParaRPr lang="en-US" sz="3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593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Ikastolako</a:t>
            </a:r>
            <a:r>
              <a:rPr lang="en-US" sz="3600" dirty="0" smtClean="0"/>
              <a:t> </a:t>
            </a:r>
            <a:r>
              <a:rPr lang="en-US" sz="3600" dirty="0" err="1" smtClean="0"/>
              <a:t>kanpo</a:t>
            </a:r>
            <a:r>
              <a:rPr lang="en-US" sz="3600" dirty="0" smtClean="0"/>
              <a:t> </a:t>
            </a:r>
            <a:r>
              <a:rPr lang="en-US" sz="3600" dirty="0" err="1" smtClean="0"/>
              <a:t>espazioaren</a:t>
            </a:r>
            <a:r>
              <a:rPr lang="en-US" sz="3600" dirty="0" smtClean="0"/>
              <a:t> </a:t>
            </a:r>
            <a:r>
              <a:rPr lang="en-US" sz="3600" dirty="0" err="1" smtClean="0"/>
              <a:t>diseinu</a:t>
            </a:r>
            <a:r>
              <a:rPr lang="en-US" sz="3600" dirty="0" smtClean="0"/>
              <a:t> </a:t>
            </a:r>
            <a:r>
              <a:rPr lang="en-US" sz="3600" dirty="0" err="1" smtClean="0"/>
              <a:t>berria</a:t>
            </a:r>
            <a:r>
              <a:rPr lang="en-US" sz="3600" dirty="0" smtClean="0"/>
              <a:t> eta </a:t>
            </a:r>
            <a:r>
              <a:rPr lang="en-US" sz="3600" dirty="0" err="1" smtClean="0"/>
              <a:t>eraldaketa</a:t>
            </a:r>
            <a:r>
              <a:rPr lang="en-US" sz="3600" dirty="0" smtClean="0"/>
              <a:t>, </a:t>
            </a:r>
            <a:r>
              <a:rPr lang="en-US" sz="3600" dirty="0" err="1" smtClean="0"/>
              <a:t>prozesu</a:t>
            </a:r>
            <a:r>
              <a:rPr lang="en-US" sz="3600" dirty="0" smtClean="0"/>
              <a:t> parte </a:t>
            </a:r>
            <a:r>
              <a:rPr lang="en-US" sz="3600" dirty="0" err="1" smtClean="0"/>
              <a:t>hartzaile</a:t>
            </a:r>
            <a:r>
              <a:rPr lang="en-US" sz="3600" dirty="0" smtClean="0"/>
              <a:t> </a:t>
            </a:r>
            <a:r>
              <a:rPr lang="en-US" sz="3600" dirty="0" err="1" smtClean="0"/>
              <a:t>baten</a:t>
            </a:r>
            <a:r>
              <a:rPr lang="en-US" sz="3600" dirty="0" smtClean="0"/>
              <a:t> </a:t>
            </a:r>
            <a:r>
              <a:rPr lang="en-US" sz="3600" dirty="0" err="1" smtClean="0"/>
              <a:t>bitartez</a:t>
            </a:r>
            <a:r>
              <a:rPr lang="en-US" sz="3600" dirty="0" smtClean="0"/>
              <a:t> </a:t>
            </a:r>
            <a:r>
              <a:rPr lang="en-US" sz="3600" dirty="0" err="1" smtClean="0"/>
              <a:t>burutu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85014" y="836712"/>
            <a:ext cx="4572000" cy="4497288"/>
          </a:xfrm>
        </p:spPr>
        <p:txBody>
          <a:bodyPr/>
          <a:lstStyle/>
          <a:p>
            <a:r>
              <a:rPr lang="en-US" sz="3200" dirty="0" err="1" smtClean="0"/>
              <a:t>Ikasleak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Irakasleak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Gurasoak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Arkitektoak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27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Aukerak</a:t>
            </a:r>
            <a:r>
              <a:rPr lang="en-US" sz="3600" dirty="0" smtClean="0"/>
              <a:t>: </a:t>
            </a:r>
            <a:r>
              <a:rPr lang="en-US" sz="3600" dirty="0" err="1" smtClean="0"/>
              <a:t>kontuan</a:t>
            </a:r>
            <a:r>
              <a:rPr lang="en-US" sz="3600" dirty="0" smtClean="0"/>
              <a:t> </a:t>
            </a:r>
            <a:r>
              <a:rPr lang="en-US" sz="3600" dirty="0" err="1" smtClean="0"/>
              <a:t>izan</a:t>
            </a:r>
            <a:r>
              <a:rPr lang="en-US" sz="3600" dirty="0" smtClean="0"/>
              <a:t> </a:t>
            </a:r>
            <a:r>
              <a:rPr lang="en-US" sz="3600" dirty="0" err="1" smtClean="0"/>
              <a:t>beharrekoa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85014" y="836712"/>
            <a:ext cx="4572000" cy="4497288"/>
          </a:xfrm>
        </p:spPr>
        <p:txBody>
          <a:bodyPr>
            <a:normAutofit fontScale="25000" lnSpcReduction="20000"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8600" dirty="0"/>
              <a:t>0-8 </a:t>
            </a:r>
            <a:r>
              <a:rPr lang="en-US" sz="8600" dirty="0" err="1" smtClean="0"/>
              <a:t>urtekoentzat</a:t>
            </a:r>
            <a:r>
              <a:rPr lang="en-US" sz="8600" dirty="0" smtClean="0"/>
              <a:t> </a:t>
            </a:r>
            <a:endParaRPr lang="en-US" sz="8600" dirty="0"/>
          </a:p>
          <a:p>
            <a:endParaRPr lang="en-US" sz="8600" dirty="0"/>
          </a:p>
          <a:p>
            <a:r>
              <a:rPr lang="en-US" sz="8600" dirty="0" err="1"/>
              <a:t>Eremu</a:t>
            </a:r>
            <a:r>
              <a:rPr lang="en-US" sz="8600" dirty="0"/>
              <a:t> </a:t>
            </a:r>
            <a:r>
              <a:rPr lang="en-US" sz="8600" dirty="0" err="1"/>
              <a:t>desberdinak</a:t>
            </a:r>
            <a:endParaRPr lang="en-US" sz="8600" dirty="0"/>
          </a:p>
          <a:p>
            <a:endParaRPr lang="en-US" sz="8600" dirty="0"/>
          </a:p>
          <a:p>
            <a:r>
              <a:rPr lang="en-US" sz="8600" dirty="0" err="1"/>
              <a:t>Proiektua</a:t>
            </a:r>
            <a:r>
              <a:rPr lang="en-US" sz="8600" dirty="0"/>
              <a:t> </a:t>
            </a:r>
            <a:r>
              <a:rPr lang="en-US" sz="8600" dirty="0" err="1" smtClean="0"/>
              <a:t>ezagutu</a:t>
            </a:r>
            <a:endParaRPr lang="en-US" sz="8600" dirty="0" smtClean="0"/>
          </a:p>
          <a:p>
            <a:endParaRPr lang="en-US" sz="8600" dirty="0"/>
          </a:p>
          <a:p>
            <a:r>
              <a:rPr lang="en-US" sz="8600" dirty="0" err="1" smtClean="0"/>
              <a:t>Beste</a:t>
            </a:r>
            <a:r>
              <a:rPr lang="en-US" sz="8600" dirty="0" smtClean="0"/>
              <a:t> </a:t>
            </a:r>
            <a:r>
              <a:rPr lang="en-US" sz="8600" dirty="0" err="1" smtClean="0"/>
              <a:t>esperientziak</a:t>
            </a:r>
            <a:endParaRPr lang="en-US" sz="8600" dirty="0" smtClean="0"/>
          </a:p>
          <a:p>
            <a:endParaRPr lang="en-US" sz="8600" dirty="0" smtClean="0"/>
          </a:p>
          <a:p>
            <a:r>
              <a:rPr lang="en-US" sz="8600" dirty="0" err="1" smtClean="0"/>
              <a:t>Catalunya</a:t>
            </a:r>
            <a:r>
              <a:rPr lang="en-US" sz="8600" dirty="0"/>
              <a:t> </a:t>
            </a:r>
            <a:r>
              <a:rPr lang="en-US" sz="8600" dirty="0" smtClean="0"/>
              <a:t>/ </a:t>
            </a:r>
            <a:r>
              <a:rPr lang="en-US" sz="8600" dirty="0" err="1" smtClean="0"/>
              <a:t>Alemania</a:t>
            </a:r>
            <a:endParaRPr lang="en-US" sz="8600" dirty="0" smtClean="0"/>
          </a:p>
          <a:p>
            <a:endParaRPr lang="en-US" sz="8600" dirty="0" smtClean="0"/>
          </a:p>
          <a:p>
            <a:r>
              <a:rPr lang="en-US" sz="8600" dirty="0" err="1" smtClean="0"/>
              <a:t>Klima</a:t>
            </a:r>
            <a:endParaRPr lang="en-US" sz="8600" dirty="0" smtClean="0"/>
          </a:p>
          <a:p>
            <a:endParaRPr lang="en-US" sz="8600" dirty="0" smtClean="0"/>
          </a:p>
          <a:p>
            <a:r>
              <a:rPr lang="en-US" sz="8600" dirty="0" err="1" smtClean="0"/>
              <a:t>Erabilpena</a:t>
            </a:r>
            <a:r>
              <a:rPr lang="en-US" sz="8600" dirty="0" smtClean="0"/>
              <a:t>: </a:t>
            </a:r>
            <a:r>
              <a:rPr lang="en-US" sz="8600" dirty="0" err="1" smtClean="0"/>
              <a:t>ikastorduan</a:t>
            </a:r>
            <a:r>
              <a:rPr lang="en-US" sz="8600" dirty="0" smtClean="0"/>
              <a:t>, </a:t>
            </a:r>
            <a:r>
              <a:rPr lang="en-US" sz="8600" dirty="0" err="1" smtClean="0"/>
              <a:t>eguerditan</a:t>
            </a:r>
            <a:r>
              <a:rPr lang="en-US" sz="8600" dirty="0" smtClean="0"/>
              <a:t>, </a:t>
            </a:r>
            <a:r>
              <a:rPr lang="en-US" sz="8600" dirty="0" err="1" smtClean="0"/>
              <a:t>arratsaldetan</a:t>
            </a:r>
            <a:r>
              <a:rPr lang="en-US" sz="8600" dirty="0" smtClean="0"/>
              <a:t>…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356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Kanpo</a:t>
            </a:r>
            <a:r>
              <a:rPr lang="en-US" sz="3600" dirty="0" smtClean="0"/>
              <a:t> </a:t>
            </a:r>
            <a:r>
              <a:rPr lang="en-US" sz="3600" dirty="0" err="1" smtClean="0"/>
              <a:t>espazioaren</a:t>
            </a:r>
            <a:r>
              <a:rPr lang="en-US" sz="3600" dirty="0" smtClean="0"/>
              <a:t> </a:t>
            </a:r>
            <a:r>
              <a:rPr lang="en-US" sz="3600" dirty="0" err="1" smtClean="0"/>
              <a:t>garrantziaz</a:t>
            </a:r>
            <a:r>
              <a:rPr lang="en-US" sz="3600" dirty="0" smtClean="0"/>
              <a:t> eta </a:t>
            </a:r>
            <a:r>
              <a:rPr lang="en-US" sz="3600" dirty="0" err="1" smtClean="0"/>
              <a:t>potentzialitateaz</a:t>
            </a:r>
            <a:r>
              <a:rPr lang="en-US" sz="3600" dirty="0" smtClean="0"/>
              <a:t> </a:t>
            </a:r>
            <a:r>
              <a:rPr lang="en-US" sz="3600" dirty="0" err="1" smtClean="0"/>
              <a:t>jabetu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85014" y="836712"/>
            <a:ext cx="4572000" cy="4497288"/>
          </a:xfrm>
        </p:spPr>
        <p:txBody>
          <a:bodyPr>
            <a:normAutofit fontScale="25000" lnSpcReduction="20000"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8600" dirty="0" err="1" smtClean="0"/>
              <a:t>Espazioaren</a:t>
            </a:r>
            <a:r>
              <a:rPr lang="en-US" sz="8600" dirty="0" smtClean="0"/>
              <a:t> </a:t>
            </a:r>
            <a:r>
              <a:rPr lang="en-US" sz="8600" dirty="0" err="1" smtClean="0"/>
              <a:t>behaketa</a:t>
            </a:r>
            <a:endParaRPr lang="en-US" sz="8600" dirty="0"/>
          </a:p>
          <a:p>
            <a:endParaRPr lang="en-US" sz="8600" dirty="0"/>
          </a:p>
          <a:p>
            <a:r>
              <a:rPr lang="en-US" sz="8600" dirty="0" err="1" smtClean="0"/>
              <a:t>Proposamenak</a:t>
            </a:r>
            <a:r>
              <a:rPr lang="en-US" sz="8600" dirty="0" smtClean="0"/>
              <a:t> </a:t>
            </a:r>
            <a:r>
              <a:rPr lang="en-US" sz="8600" dirty="0" err="1" smtClean="0"/>
              <a:t>egiteko</a:t>
            </a:r>
            <a:r>
              <a:rPr lang="en-US" sz="8600" dirty="0" smtClean="0"/>
              <a:t> </a:t>
            </a:r>
            <a:r>
              <a:rPr lang="en-US" sz="8600" dirty="0" err="1" smtClean="0"/>
              <a:t>fasea</a:t>
            </a:r>
            <a:r>
              <a:rPr lang="en-US" sz="8600" dirty="0" smtClean="0"/>
              <a:t> </a:t>
            </a:r>
            <a:r>
              <a:rPr lang="en-US" sz="8600" dirty="0" err="1" smtClean="0"/>
              <a:t>ireki</a:t>
            </a:r>
            <a:endParaRPr lang="en-US" sz="8600" dirty="0"/>
          </a:p>
          <a:p>
            <a:endParaRPr lang="en-US" sz="8600" dirty="0"/>
          </a:p>
          <a:p>
            <a:r>
              <a:rPr lang="en-US" sz="8600" dirty="0" err="1" smtClean="0"/>
              <a:t>Egingarria</a:t>
            </a:r>
            <a:r>
              <a:rPr lang="en-US" sz="8600" dirty="0" smtClean="0"/>
              <a:t> (</a:t>
            </a:r>
            <a:r>
              <a:rPr lang="en-US" sz="8600" dirty="0" err="1" smtClean="0"/>
              <a:t>fisikoki</a:t>
            </a:r>
            <a:r>
              <a:rPr lang="en-US" sz="8600" dirty="0" smtClean="0"/>
              <a:t> eta </a:t>
            </a:r>
            <a:r>
              <a:rPr lang="en-US" sz="8600" dirty="0" err="1" smtClean="0"/>
              <a:t>ekonomikoki</a:t>
            </a:r>
            <a:r>
              <a:rPr lang="en-US" sz="8600" dirty="0" smtClean="0"/>
              <a:t>)</a:t>
            </a:r>
          </a:p>
          <a:p>
            <a:endParaRPr lang="en-US" sz="8600" dirty="0" smtClean="0"/>
          </a:p>
          <a:p>
            <a:r>
              <a:rPr lang="en-US" sz="8600" dirty="0" err="1" smtClean="0"/>
              <a:t>Mantentzea</a:t>
            </a:r>
            <a:r>
              <a:rPr lang="en-US" sz="8600" dirty="0" smtClean="0"/>
              <a:t> </a:t>
            </a:r>
            <a:r>
              <a:rPr lang="en-US" sz="8600" dirty="0" err="1" smtClean="0"/>
              <a:t>kontuan</a:t>
            </a:r>
            <a:r>
              <a:rPr lang="en-US" sz="8600" dirty="0" smtClean="0"/>
              <a:t> </a:t>
            </a:r>
            <a:r>
              <a:rPr lang="en-US" sz="8600" dirty="0" err="1" smtClean="0"/>
              <a:t>izan</a:t>
            </a:r>
            <a:endParaRPr lang="en-US" sz="8600" dirty="0"/>
          </a:p>
          <a:p>
            <a:endParaRPr lang="en-US" sz="8600" dirty="0"/>
          </a:p>
          <a:p>
            <a:endParaRPr lang="en-US" sz="8600" dirty="0" smtClean="0"/>
          </a:p>
          <a:p>
            <a:r>
              <a:rPr lang="en-US" sz="8600" dirty="0" err="1" smtClean="0"/>
              <a:t>Irailerako</a:t>
            </a:r>
            <a:r>
              <a:rPr lang="en-US" sz="8600" dirty="0" smtClean="0"/>
              <a:t> </a:t>
            </a:r>
            <a:r>
              <a:rPr lang="en-US" sz="8600" dirty="0" err="1" smtClean="0"/>
              <a:t>ez</a:t>
            </a:r>
            <a:r>
              <a:rPr lang="en-US" sz="8600" dirty="0" smtClean="0"/>
              <a:t> du </a:t>
            </a:r>
            <a:r>
              <a:rPr lang="en-US" sz="8600" dirty="0" err="1" smtClean="0"/>
              <a:t>zertan</a:t>
            </a:r>
            <a:r>
              <a:rPr lang="en-US" sz="8600" dirty="0" smtClean="0"/>
              <a:t> </a:t>
            </a:r>
            <a:r>
              <a:rPr lang="en-US" sz="8600" dirty="0" err="1" smtClean="0"/>
              <a:t>dena</a:t>
            </a:r>
            <a:r>
              <a:rPr lang="en-US" sz="8600" dirty="0" smtClean="0"/>
              <a:t> </a:t>
            </a:r>
            <a:r>
              <a:rPr lang="en-US" sz="8600" dirty="0" err="1" smtClean="0"/>
              <a:t>itxita</a:t>
            </a:r>
            <a:r>
              <a:rPr lang="en-US" sz="8600" dirty="0" smtClean="0"/>
              <a:t> </a:t>
            </a:r>
            <a:r>
              <a:rPr lang="en-US" sz="8600" dirty="0" err="1" smtClean="0"/>
              <a:t>egon</a:t>
            </a:r>
            <a:r>
              <a:rPr lang="en-US" sz="8600" dirty="0" smtClean="0"/>
              <a:t> </a:t>
            </a:r>
            <a:r>
              <a:rPr lang="en-US" sz="8600" dirty="0" err="1" smtClean="0"/>
              <a:t>behar</a:t>
            </a:r>
            <a:r>
              <a:rPr lang="en-US" sz="8600" dirty="0" smtClean="0"/>
              <a:t> </a:t>
            </a:r>
          </a:p>
          <a:p>
            <a:endParaRPr lang="en-US" sz="8600" dirty="0" smtClean="0"/>
          </a:p>
          <a:p>
            <a:r>
              <a:rPr lang="en-US" sz="8600" dirty="0" err="1" smtClean="0"/>
              <a:t>Generoa</a:t>
            </a:r>
            <a:r>
              <a:rPr lang="en-US" sz="8600" dirty="0" smtClean="0"/>
              <a:t> / Plaza / Natura…</a:t>
            </a:r>
          </a:p>
          <a:p>
            <a:endParaRPr lang="en-US" sz="86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40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5638800" cy="5257800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r>
              <a:rPr lang="en-US" sz="4400" dirty="0" err="1" smtClean="0"/>
              <a:t>Ekin</a:t>
            </a:r>
            <a:r>
              <a:rPr lang="en-US" sz="4400" dirty="0" smtClean="0"/>
              <a:t> </a:t>
            </a:r>
            <a:r>
              <a:rPr lang="en-US" sz="4400" dirty="0" err="1" smtClean="0"/>
              <a:t>diezaigun</a:t>
            </a:r>
            <a:r>
              <a:rPr lang="en-US" sz="4400" dirty="0" smtClean="0"/>
              <a:t> </a:t>
            </a:r>
            <a:r>
              <a:rPr lang="en-US" sz="4400" dirty="0" err="1" smtClean="0"/>
              <a:t>lanari</a:t>
            </a:r>
            <a:r>
              <a:rPr lang="en-US" sz="4400" dirty="0" smtClean="0"/>
              <a:t>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63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Living_16x9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_16x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1982DA8-EA6C-4E78-95DD-332D1E54B4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Naturaleza (pantalla panorámica)</Template>
  <TotalTime>0</TotalTime>
  <Words>117</Words>
  <Application>Microsoft Office PowerPoint</Application>
  <PresentationFormat>Personalizado</PresentationFormat>
  <Paragraphs>81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Cambria</vt:lpstr>
      <vt:lpstr>EcoLiving_16x9</vt:lpstr>
      <vt:lpstr>Patio berriarekin amesten</vt:lpstr>
      <vt:lpstr>Sakramentinoetako bilakaera </vt:lpstr>
      <vt:lpstr>Obra eta pedagogi berria uztartu </vt:lpstr>
      <vt:lpstr>Ikastolako kanpo espazioaren diseinu berria eta eraldaketa, prozesu parte hartzaile baten bitartez burutu </vt:lpstr>
      <vt:lpstr>Aukerak: kontuan izan beharrekoa </vt:lpstr>
      <vt:lpstr>Kanpo espazioaren garrantziaz eta potentzialitateaz jabetu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2017-01-23T15:32:57Z</dcterms:created>
  <dcterms:modified xsi:type="dcterms:W3CDTF">2017-01-25T14:54:30Z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TC028010969991</vt:lpwstr>
  </property>
</Properties>
</file>